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802218" cy="2789492"/>
          </a:xfrm>
          <a:custGeom>
            <a:pathLst>
              <a:path w="3802218" h="2789492">
                <a:moveTo>
                  <a:pt x="0" y="0"/>
                </a:moveTo>
                <a:lnTo>
                  <a:pt x="3802218" y="0"/>
                </a:lnTo>
                <a:lnTo>
                  <a:pt x="3802218" y="2789492"/>
                </a:lnTo>
                <a:lnTo>
                  <a:pt x="0" y="2789492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FFFFFE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716274" y="650239"/>
            <a:ext cx="2344270" cy="952500"/>
          </a:xfrm>
          <a:custGeom>
            <a:pathLst>
              <a:path w="2344270" h="952500">
                <a:moveTo>
                  <a:pt x="152400" y="952500"/>
                </a:moveTo>
                <a:cubicBezTo>
                  <a:pt x="76200" y="952500"/>
                  <a:pt x="0" y="876300"/>
                  <a:pt x="0" y="800100"/>
                </a:cubicBezTo>
                <a:lnTo>
                  <a:pt x="0" y="152400"/>
                </a:lnTo>
                <a:cubicBezTo>
                  <a:pt x="0" y="76200"/>
                  <a:pt x="76200" y="0"/>
                  <a:pt x="152400" y="0"/>
                </a:cubicBezTo>
                <a:lnTo>
                  <a:pt x="2191870" y="0"/>
                </a:lnTo>
                <a:cubicBezTo>
                  <a:pt x="2268070" y="0"/>
                  <a:pt x="2344270" y="76200"/>
                  <a:pt x="2344270" y="152400"/>
                </a:cubicBezTo>
                <a:lnTo>
                  <a:pt x="2344270" y="800100"/>
                </a:lnTo>
                <a:cubicBezTo>
                  <a:pt x="2344270" y="876300"/>
                  <a:pt x="2268070" y="952500"/>
                  <a:pt x="2191870" y="952500"/>
                </a:cubicBezTo>
                <a:lnTo>
                  <a:pt x="152400" y="952500"/>
                </a:lnTo>
                <a:close/>
              </a:path>
            </a:pathLst>
          </a:custGeom>
          <a:solidFill>
            <a:srgbClr val="D3D3D3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" name=""/>
          <p:cNvSpPr/>
          <p:nvPr/>
        </p:nvSpPr>
        <p:spPr>
          <a:xfrm>
            <a:off x="1431209" y="688339"/>
            <a:ext cx="9144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Cluster one</a:t>
            </a:r>
          </a:p>
        </p:txBody>
      </p:sp>
      <p:sp>
        <p:nvSpPr>
          <p:cNvPr id="5" name=""/>
          <p:cNvSpPr/>
          <p:nvPr/>
        </p:nvSpPr>
        <p:spPr>
          <a:xfrm>
            <a:off x="650239" y="2085340"/>
            <a:ext cx="2476338" cy="952500"/>
          </a:xfrm>
          <a:custGeom>
            <a:pathLst>
              <a:path w="2476338" h="952500">
                <a:moveTo>
                  <a:pt x="152400" y="952500"/>
                </a:moveTo>
                <a:cubicBezTo>
                  <a:pt x="76200" y="952500"/>
                  <a:pt x="0" y="876300"/>
                  <a:pt x="0" y="800100"/>
                </a:cubicBezTo>
                <a:lnTo>
                  <a:pt x="0" y="152400"/>
                </a:lnTo>
                <a:cubicBezTo>
                  <a:pt x="0" y="76200"/>
                  <a:pt x="76200" y="0"/>
                  <a:pt x="152400" y="0"/>
                </a:cubicBezTo>
                <a:lnTo>
                  <a:pt x="2323938" y="0"/>
                </a:lnTo>
                <a:cubicBezTo>
                  <a:pt x="2400138" y="0"/>
                  <a:pt x="2476338" y="76200"/>
                  <a:pt x="2476338" y="152400"/>
                </a:cubicBezTo>
                <a:lnTo>
                  <a:pt x="2476338" y="800100"/>
                </a:lnTo>
                <a:cubicBezTo>
                  <a:pt x="2476338" y="876300"/>
                  <a:pt x="2400138" y="952500"/>
                  <a:pt x="2323938" y="952500"/>
                </a:cubicBezTo>
                <a:lnTo>
                  <a:pt x="152400" y="952500"/>
                </a:lnTo>
                <a:close/>
              </a:path>
            </a:pathLst>
          </a:custGeom>
          <a:solidFill>
            <a:srgbClr val="D3D3D3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6" name=""/>
          <p:cNvSpPr/>
          <p:nvPr/>
        </p:nvSpPr>
        <p:spPr>
          <a:xfrm>
            <a:off x="1647109" y="2123440"/>
            <a:ext cx="4826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Three</a:t>
            </a:r>
          </a:p>
        </p:txBody>
      </p:sp>
      <p:sp>
        <p:nvSpPr>
          <p:cNvPr id="7" name=""/>
          <p:cNvSpPr/>
          <p:nvPr/>
        </p:nvSpPr>
        <p:spPr>
          <a:xfrm>
            <a:off x="817272" y="1043939"/>
            <a:ext cx="777104" cy="457200"/>
          </a:xfrm>
          <a:custGeom>
            <a:pathLst>
              <a:path w="777104" h="457200">
                <a:moveTo>
                  <a:pt x="777104" y="228600"/>
                </a:moveTo>
                <a:cubicBezTo>
                  <a:pt x="777104" y="354852"/>
                  <a:pt x="603143" y="457200"/>
                  <a:pt x="388552" y="457200"/>
                </a:cubicBezTo>
                <a:cubicBezTo>
                  <a:pt x="173960" y="457200"/>
                  <a:pt x="0" y="354852"/>
                  <a:pt x="0" y="228600"/>
                </a:cubicBezTo>
                <a:cubicBezTo>
                  <a:pt x="0" y="102347"/>
                  <a:pt x="173960" y="0"/>
                  <a:pt x="388552" y="0"/>
                </a:cubicBezTo>
                <a:cubicBezTo>
                  <a:pt x="603143" y="0"/>
                  <a:pt x="777104" y="102347"/>
                  <a:pt x="777104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8" name=""/>
          <p:cNvSpPr/>
          <p:nvPr/>
        </p:nvSpPr>
        <p:spPr>
          <a:xfrm>
            <a:off x="996274" y="1164589"/>
            <a:ext cx="4191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one1</a:t>
            </a:r>
          </a:p>
        </p:txBody>
      </p:sp>
      <p:sp>
        <p:nvSpPr>
          <p:cNvPr id="9" name=""/>
          <p:cNvSpPr/>
          <p:nvPr/>
        </p:nvSpPr>
        <p:spPr>
          <a:xfrm>
            <a:off x="2182442" y="1043939"/>
            <a:ext cx="777104" cy="457200"/>
          </a:xfrm>
          <a:custGeom>
            <a:pathLst>
              <a:path w="777104" h="457200">
                <a:moveTo>
                  <a:pt x="777104" y="228600"/>
                </a:moveTo>
                <a:cubicBezTo>
                  <a:pt x="777104" y="354852"/>
                  <a:pt x="603143" y="457200"/>
                  <a:pt x="388552" y="457200"/>
                </a:cubicBezTo>
                <a:cubicBezTo>
                  <a:pt x="173960" y="457200"/>
                  <a:pt x="0" y="354852"/>
                  <a:pt x="0" y="228600"/>
                </a:cubicBezTo>
                <a:cubicBezTo>
                  <a:pt x="0" y="102347"/>
                  <a:pt x="173960" y="0"/>
                  <a:pt x="388552" y="0"/>
                </a:cubicBezTo>
                <a:cubicBezTo>
                  <a:pt x="603143" y="0"/>
                  <a:pt x="777104" y="102347"/>
                  <a:pt x="777104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0" name=""/>
          <p:cNvSpPr/>
          <p:nvPr/>
        </p:nvSpPr>
        <p:spPr>
          <a:xfrm>
            <a:off x="2361444" y="1164589"/>
            <a:ext cx="4191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one2</a:t>
            </a:r>
          </a:p>
        </p:txBody>
      </p:sp>
      <p:sp>
        <p:nvSpPr>
          <p:cNvPr id="11" name=""/>
          <p:cNvSpPr/>
          <p:nvPr/>
        </p:nvSpPr>
        <p:spPr>
          <a:xfrm>
            <a:off x="3482178" y="2059940"/>
            <a:ext cx="685800" cy="457200"/>
          </a:xfrm>
          <a:custGeom>
            <a:pathLst>
              <a:path w="685800" h="457200">
                <a:moveTo>
                  <a:pt x="685800" y="228600"/>
                </a:moveTo>
                <a:cubicBezTo>
                  <a:pt x="685800" y="354852"/>
                  <a:pt x="532278" y="457200"/>
                  <a:pt x="342900" y="457200"/>
                </a:cubicBezTo>
                <a:cubicBezTo>
                  <a:pt x="153521" y="457200"/>
                  <a:pt x="0" y="354852"/>
                  <a:pt x="0" y="228600"/>
                </a:cubicBezTo>
                <a:cubicBezTo>
                  <a:pt x="0" y="102347"/>
                  <a:pt x="153521" y="0"/>
                  <a:pt x="342900" y="0"/>
                </a:cubicBezTo>
                <a:cubicBezTo>
                  <a:pt x="532278" y="0"/>
                  <a:pt x="685800" y="102347"/>
                  <a:pt x="685800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2" name=""/>
          <p:cNvSpPr/>
          <p:nvPr/>
        </p:nvSpPr>
        <p:spPr>
          <a:xfrm>
            <a:off x="3672678" y="2180590"/>
            <a:ext cx="3048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two</a:t>
            </a:r>
          </a:p>
        </p:txBody>
      </p:sp>
      <p:sp>
        <p:nvSpPr>
          <p:cNvPr id="13" name=""/>
          <p:cNvSpPr/>
          <p:nvPr/>
        </p:nvSpPr>
        <p:spPr>
          <a:xfrm>
            <a:off x="748683" y="2479040"/>
            <a:ext cx="914282" cy="457200"/>
          </a:xfrm>
          <a:custGeom>
            <a:pathLst>
              <a:path w="914282" h="457200">
                <a:moveTo>
                  <a:pt x="914282" y="228600"/>
                </a:moveTo>
                <a:cubicBezTo>
                  <a:pt x="914282" y="354852"/>
                  <a:pt x="709613" y="457200"/>
                  <a:pt x="457141" y="457200"/>
                </a:cubicBezTo>
                <a:cubicBezTo>
                  <a:pt x="204669" y="457200"/>
                  <a:pt x="0" y="354852"/>
                  <a:pt x="0" y="228600"/>
                </a:cubicBezTo>
                <a:cubicBezTo>
                  <a:pt x="0" y="102347"/>
                  <a:pt x="204669" y="0"/>
                  <a:pt x="457141" y="0"/>
                </a:cubicBezTo>
                <a:cubicBezTo>
                  <a:pt x="709613" y="0"/>
                  <a:pt x="914282" y="102347"/>
                  <a:pt x="91428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4" name=""/>
          <p:cNvSpPr/>
          <p:nvPr/>
        </p:nvSpPr>
        <p:spPr>
          <a:xfrm>
            <a:off x="945474" y="2599690"/>
            <a:ext cx="520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three1</a:t>
            </a:r>
          </a:p>
        </p:txBody>
      </p:sp>
      <p:sp>
        <p:nvSpPr>
          <p:cNvPr id="15" name=""/>
          <p:cNvSpPr/>
          <p:nvPr/>
        </p:nvSpPr>
        <p:spPr>
          <a:xfrm>
            <a:off x="2113852" y="2479040"/>
            <a:ext cx="914282" cy="457200"/>
          </a:xfrm>
          <a:custGeom>
            <a:pathLst>
              <a:path w="914282" h="457200">
                <a:moveTo>
                  <a:pt x="914282" y="228600"/>
                </a:moveTo>
                <a:cubicBezTo>
                  <a:pt x="914282" y="354852"/>
                  <a:pt x="709613" y="457200"/>
                  <a:pt x="457141" y="457200"/>
                </a:cubicBezTo>
                <a:cubicBezTo>
                  <a:pt x="204669" y="457200"/>
                  <a:pt x="0" y="354852"/>
                  <a:pt x="0" y="228600"/>
                </a:cubicBezTo>
                <a:cubicBezTo>
                  <a:pt x="0" y="102347"/>
                  <a:pt x="204669" y="0"/>
                  <a:pt x="457141" y="0"/>
                </a:cubicBezTo>
                <a:cubicBezTo>
                  <a:pt x="709613" y="0"/>
                  <a:pt x="914282" y="102347"/>
                  <a:pt x="914282" y="228600"/>
                </a:cubicBezTo>
                <a:close/>
              </a:path>
            </a:pathLst>
          </a:custGeom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6" name=""/>
          <p:cNvSpPr/>
          <p:nvPr/>
        </p:nvSpPr>
        <p:spPr>
          <a:xfrm>
            <a:off x="2310644" y="2599690"/>
            <a:ext cx="520700" cy="2540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400" err="1" lang="en-en">
                <a:latin typeface="Nimbus Sans"/>
              </a:rPr>
              <a:t>three2</a:t>
            </a:r>
          </a:p>
        </p:txBody>
      </p:sp>
      <p:cxnSp>
        <p:nvCxnSpPr>
          <p:cNvPr id="17" name=""/>
          <p:cNvCxnSpPr/>
          <p:nvPr/>
        </p:nvCxnSpPr>
        <p:spPr>
          <a:xfrm>
            <a:off x="1595290" y="1272539"/>
            <a:ext cx="455411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18" name=""/>
          <p:cNvSpPr/>
          <p:nvPr/>
        </p:nvSpPr>
        <p:spPr>
          <a:xfrm>
            <a:off x="2052713" y="1228088"/>
            <a:ext cx="127000" cy="88900"/>
          </a:xfrm>
          <a:custGeom>
            <a:pathLst>
              <a:path w="127000" h="88900">
                <a:moveTo>
                  <a:pt x="0" y="0"/>
                </a:moveTo>
                <a:lnTo>
                  <a:pt x="127000" y="44451"/>
                </a:lnTo>
                <a:lnTo>
                  <a:pt x="0" y="8890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19" name=""/>
          <p:cNvCxnSpPr/>
          <p:nvPr/>
        </p:nvCxnSpPr>
        <p:spPr>
          <a:xfrm>
            <a:off x="1536582" y="1397121"/>
            <a:ext cx="1866936" cy="731269"/>
          </a:xfrm>
          <a:prstGeom prst="line"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0" name=""/>
          <p:cNvSpPr/>
          <p:nvPr/>
        </p:nvSpPr>
        <p:spPr>
          <a:xfrm>
            <a:off x="3389167" y="2087731"/>
            <a:ext cx="134464" cy="87707"/>
          </a:xfrm>
          <a:custGeom>
            <a:pathLst>
              <a:path w="134464" h="87707">
                <a:moveTo>
                  <a:pt x="32423" y="0"/>
                </a:moveTo>
                <a:lnTo>
                  <a:pt x="134464" y="87707"/>
                </a:lnTo>
                <a:lnTo>
                  <a:pt x="0" y="82776"/>
                </a:lnTo>
                <a:lnTo>
                  <a:pt x="32423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1" name=""/>
          <p:cNvSpPr/>
          <p:nvPr/>
        </p:nvSpPr>
        <p:spPr>
          <a:xfrm>
            <a:off x="2824855" y="1446326"/>
            <a:ext cx="692660" cy="570347"/>
          </a:xfrm>
          <a:custGeom>
            <a:pathLst>
              <a:path w="692660" h="570347">
                <a:moveTo>
                  <a:pt x="0" y="0"/>
                </a:moveTo>
                <a:cubicBezTo>
                  <a:pt x="95354" y="70452"/>
                  <a:pt x="205047" y="153693"/>
                  <a:pt x="301723" y="232613"/>
                </a:cubicBezTo>
                <a:cubicBezTo>
                  <a:pt x="432839" y="339647"/>
                  <a:pt x="573252" y="462843"/>
                  <a:pt x="692660" y="570347"/>
                </a:cubicBez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2" name=""/>
          <p:cNvSpPr/>
          <p:nvPr/>
        </p:nvSpPr>
        <p:spPr>
          <a:xfrm>
            <a:off x="3488286" y="1984332"/>
            <a:ext cx="123926" cy="118255"/>
          </a:xfrm>
          <a:custGeom>
            <a:pathLst>
              <a:path w="123926" h="118255">
                <a:moveTo>
                  <a:pt x="59734" y="0"/>
                </a:moveTo>
                <a:lnTo>
                  <a:pt x="123926" y="118255"/>
                </a:lnTo>
                <a:lnTo>
                  <a:pt x="0" y="65841"/>
                </a:lnTo>
                <a:lnTo>
                  <a:pt x="59734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3" name=""/>
          <p:cNvCxnSpPr/>
          <p:nvPr/>
        </p:nvCxnSpPr>
        <p:spPr>
          <a:xfrm>
            <a:off x="1660928" y="2707640"/>
            <a:ext cx="325217" cy="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1989354" y="2663188"/>
            <a:ext cx="127000" cy="88900"/>
          </a:xfrm>
          <a:custGeom>
            <a:pathLst>
              <a:path w="127000" h="88900">
                <a:moveTo>
                  <a:pt x="0" y="0"/>
                </a:moveTo>
                <a:lnTo>
                  <a:pt x="127000" y="44451"/>
                </a:lnTo>
                <a:lnTo>
                  <a:pt x="0" y="8890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25" name=""/>
          <p:cNvSpPr/>
          <p:nvPr/>
        </p:nvSpPr>
        <p:spPr>
          <a:xfrm>
            <a:off x="1529199" y="2611335"/>
            <a:ext cx="2088235" cy="674720"/>
          </a:xfrm>
          <a:custGeom>
            <a:pathLst>
              <a:path w="2088235" h="674720">
                <a:moveTo>
                  <a:pt x="0" y="258903"/>
                </a:moveTo>
                <a:cubicBezTo>
                  <a:pt x="389015" y="438971"/>
                  <a:pt x="1068559" y="674720"/>
                  <a:pt x="1597379" y="439204"/>
                </a:cubicBezTo>
                <a:cubicBezTo>
                  <a:pt x="1800813" y="348602"/>
                  <a:pt x="1969217" y="164528"/>
                  <a:pt x="2088235" y="0"/>
                </a:cubicBezTo>
              </a:path>
            </a:pathLst>
          </a:custGeom>
          <a:noFill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26" name=""/>
          <p:cNvSpPr/>
          <p:nvPr/>
        </p:nvSpPr>
        <p:spPr>
          <a:xfrm>
            <a:off x="3583622" y="2501943"/>
            <a:ext cx="108142" cy="130027"/>
          </a:xfrm>
          <a:custGeom>
            <a:pathLst>
              <a:path w="108142" h="130027">
                <a:moveTo>
                  <a:pt x="0" y="80063"/>
                </a:moveTo>
                <a:lnTo>
                  <a:pt x="108142" y="0"/>
                </a:lnTo>
                <a:lnTo>
                  <a:pt x="73531" y="130027"/>
                </a:lnTo>
                <a:lnTo>
                  <a:pt x="0" y="80063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27" name=""/>
          <p:cNvCxnSpPr/>
          <p:nvPr/>
        </p:nvCxnSpPr>
        <p:spPr>
          <a:xfrm flipV="1">
            <a:off x="2952340" y="2431498"/>
            <a:ext cx="440924" cy="150397"/>
          </a:xfrm>
          <a:prstGeom prst="line"/>
          <a:ln w="38100" cmpd="dbl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8" name=""/>
          <p:cNvSpPr/>
          <p:nvPr/>
        </p:nvSpPr>
        <p:spPr>
          <a:xfrm>
            <a:off x="3379540" y="2389215"/>
            <a:ext cx="134550" cy="84139"/>
          </a:xfrm>
          <a:custGeom>
            <a:pathLst>
              <a:path w="134550" h="84139">
                <a:moveTo>
                  <a:pt x="0" y="0"/>
                </a:moveTo>
                <a:lnTo>
                  <a:pt x="134550" y="1069"/>
                </a:lnTo>
                <a:lnTo>
                  <a:pt x="28700" y="84139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