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3746500" cy="25273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1282700" y="787400"/>
            <a:ext cx="0" cy="1892299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1282700" y="2882900"/>
            <a:ext cx="0" cy="1016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1549400" y="787400"/>
            <a:ext cx="0" cy="50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" name=""/>
          <p:cNvCxnSpPr/>
          <p:nvPr/>
        </p:nvCxnSpPr>
        <p:spPr>
          <a:xfrm>
            <a:off x="1549400" y="1041400"/>
            <a:ext cx="0" cy="12700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7" name=""/>
          <p:cNvCxnSpPr/>
          <p:nvPr/>
        </p:nvCxnSpPr>
        <p:spPr>
          <a:xfrm>
            <a:off x="1549400" y="2514600"/>
            <a:ext cx="0" cy="165099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8" name=""/>
          <p:cNvCxnSpPr/>
          <p:nvPr/>
        </p:nvCxnSpPr>
        <p:spPr>
          <a:xfrm>
            <a:off x="1549400" y="2882900"/>
            <a:ext cx="0" cy="1016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9" name=""/>
          <p:cNvCxnSpPr/>
          <p:nvPr/>
        </p:nvCxnSpPr>
        <p:spPr>
          <a:xfrm>
            <a:off x="2705100" y="787400"/>
            <a:ext cx="0" cy="7874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0" name=""/>
          <p:cNvCxnSpPr/>
          <p:nvPr/>
        </p:nvCxnSpPr>
        <p:spPr>
          <a:xfrm>
            <a:off x="2705100" y="1778000"/>
            <a:ext cx="0" cy="901699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1" name=""/>
          <p:cNvCxnSpPr/>
          <p:nvPr/>
        </p:nvCxnSpPr>
        <p:spPr>
          <a:xfrm>
            <a:off x="2705100" y="2882900"/>
            <a:ext cx="0" cy="1016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2" name=""/>
          <p:cNvCxnSpPr/>
          <p:nvPr/>
        </p:nvCxnSpPr>
        <p:spPr>
          <a:xfrm>
            <a:off x="3860800" y="787400"/>
            <a:ext cx="0" cy="21971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3" name=""/>
          <p:cNvSpPr/>
          <p:nvPr/>
        </p:nvSpPr>
        <p:spPr>
          <a:xfrm>
            <a:off x="11811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14" name=""/>
          <p:cNvSpPr/>
          <p:nvPr/>
        </p:nvSpPr>
        <p:spPr>
          <a:xfrm>
            <a:off x="14478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15" name=""/>
          <p:cNvSpPr/>
          <p:nvPr/>
        </p:nvSpPr>
        <p:spPr>
          <a:xfrm>
            <a:off x="2616200" y="508000"/>
            <a:ext cx="177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16" name=""/>
          <p:cNvSpPr/>
          <p:nvPr/>
        </p:nvSpPr>
        <p:spPr>
          <a:xfrm>
            <a:off x="37592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d</a:t>
            </a:r>
          </a:p>
        </p:txBody>
      </p:sp>
      <p:sp>
        <p:nvSpPr>
          <p:cNvPr id="17" name=""/>
          <p:cNvSpPr/>
          <p:nvPr/>
        </p:nvSpPr>
        <p:spPr>
          <a:xfrm>
            <a:off x="1436649" y="825500"/>
            <a:ext cx="1019251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Message 1</a:t>
            </a:r>
          </a:p>
        </p:txBody>
      </p:sp>
      <p:cxnSp>
        <p:nvCxnSpPr>
          <p:cNvPr id="18" name=""/>
          <p:cNvCxnSpPr/>
          <p:nvPr/>
        </p:nvCxnSpPr>
        <p:spPr>
          <a:xfrm>
            <a:off x="1289050" y="1060450"/>
            <a:ext cx="14097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9" name=""/>
          <p:cNvSpPr/>
          <p:nvPr/>
        </p:nvSpPr>
        <p:spPr>
          <a:xfrm>
            <a:off x="2725699" y="1193800"/>
            <a:ext cx="1019251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Message 2</a:t>
            </a:r>
          </a:p>
        </p:txBody>
      </p:sp>
      <p:cxnSp>
        <p:nvCxnSpPr>
          <p:cNvPr id="20" name=""/>
          <p:cNvCxnSpPr/>
          <p:nvPr/>
        </p:nvCxnSpPr>
        <p:spPr>
          <a:xfrm>
            <a:off x="2711450" y="1428750"/>
            <a:ext cx="1143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1" name=""/>
          <p:cNvSpPr/>
          <p:nvPr/>
        </p:nvSpPr>
        <p:spPr>
          <a:xfrm>
            <a:off x="2243099" y="1562100"/>
            <a:ext cx="1019251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Message 3</a:t>
            </a:r>
          </a:p>
        </p:txBody>
      </p:sp>
      <p:cxnSp>
        <p:nvCxnSpPr>
          <p:cNvPr id="22" name=""/>
          <p:cNvCxnSpPr/>
          <p:nvPr/>
        </p:nvCxnSpPr>
        <p:spPr>
          <a:xfrm flipH="1">
            <a:off x="1555750" y="1797050"/>
            <a:ext cx="22987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3" name=""/>
          <p:cNvSpPr/>
          <p:nvPr/>
        </p:nvSpPr>
        <p:spPr>
          <a:xfrm>
            <a:off x="1569999" y="1930400"/>
            <a:ext cx="1019251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Message 4</a:t>
            </a:r>
          </a:p>
        </p:txBody>
      </p:sp>
      <p:cxnSp>
        <p:nvCxnSpPr>
          <p:cNvPr id="24" name=""/>
          <p:cNvCxnSpPr/>
          <p:nvPr/>
        </p:nvCxnSpPr>
        <p:spPr>
          <a:xfrm>
            <a:off x="1555750" y="2165350"/>
            <a:ext cx="1143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5" name=""/>
          <p:cNvSpPr/>
          <p:nvPr/>
        </p:nvSpPr>
        <p:spPr>
          <a:xfrm>
            <a:off x="1531899" y="2298700"/>
            <a:ext cx="1019251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Message 5</a:t>
            </a:r>
          </a:p>
        </p:txBody>
      </p:sp>
      <p:cxnSp>
        <p:nvCxnSpPr>
          <p:cNvPr id="26" name=""/>
          <p:cNvCxnSpPr/>
          <p:nvPr/>
        </p:nvCxnSpPr>
        <p:spPr>
          <a:xfrm flipH="1">
            <a:off x="1289050" y="2533650"/>
            <a:ext cx="14097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7" name=""/>
          <p:cNvSpPr/>
          <p:nvPr/>
        </p:nvSpPr>
        <p:spPr>
          <a:xfrm>
            <a:off x="538907" y="831850"/>
            <a:ext cx="827185" cy="1787410"/>
          </a:xfrm>
          <a:custGeom>
            <a:pathLst>
              <a:path w="827185" h="1787410">
                <a:moveTo>
                  <a:pt x="159592" y="1458969"/>
                </a:moveTo>
                <a:lnTo>
                  <a:pt x="159592" y="0"/>
                </a:lnTo>
                <a:lnTo>
                  <a:pt x="667592" y="0"/>
                </a:lnTo>
                <a:lnTo>
                  <a:pt x="667592" y="1458969"/>
                </a:lnTo>
                <a:lnTo>
                  <a:pt x="827185" y="1458969"/>
                </a:lnTo>
                <a:lnTo>
                  <a:pt x="413592" y="1787410"/>
                </a:lnTo>
                <a:lnTo>
                  <a:pt x="0" y="1458969"/>
                </a:lnTo>
                <a:lnTo>
                  <a:pt x="159592" y="1458969"/>
                </a:lnTo>
                <a:close/>
              </a:path>
            </a:pathLst>
          </a:custGeom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8" name=""/>
          <p:cNvSpPr/>
          <p:nvPr/>
        </p:nvSpPr>
        <p:spPr>
          <a:xfrm rot="-5400000">
            <a:off x="375107" y="1424223"/>
            <a:ext cx="1154785" cy="4318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 process of</a:t>
            </a:r>
          </a:p>
          <a:p>
            <a:pPr algn="ctr" marL="0" marR="0" latinLnBrk="0"/>
            <a:r>
              <a:rPr dirty="0" sz="1600" err="1" lang="en-en">
                <a:latin typeface="Nimbus Sans"/>
              </a:rPr>
              <a:t>5 messages</a:t>
            </a:r>
          </a:p>
        </p:txBody>
      </p:sp>
      <p:sp>
        <p:nvSpPr>
          <p:cNvPr id="29" name=""/>
          <p:cNvSpPr/>
          <p:nvPr/>
        </p:nvSpPr>
        <p:spPr>
          <a:xfrm>
            <a:off x="990193" y="2667000"/>
            <a:ext cx="2667812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Further procedure may follow</a:t>
            </a:r>
          </a:p>
        </p:txBody>
      </p:sp>
      <p:cxnSp>
        <p:nvCxnSpPr>
          <p:cNvPr id="30" name=""/>
          <p:cNvCxnSpPr/>
          <p:nvPr/>
        </p:nvCxnSpPr>
        <p:spPr>
          <a:xfrm>
            <a:off x="685800" y="2781300"/>
            <a:ext cx="291693" cy="0"/>
          </a:xfrm>
          <a:prstGeom prst="line"/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31" name=""/>
          <p:cNvCxnSpPr/>
          <p:nvPr/>
        </p:nvCxnSpPr>
        <p:spPr>
          <a:xfrm>
            <a:off x="3670706" y="2781300"/>
            <a:ext cx="291693" cy="0"/>
          </a:xfrm>
          <a:prstGeom prst="line"/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